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F2880-A613-4B45-92FD-BB082DEF6E8A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94CA68-E9AC-4651-956B-F7699BB6DD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F2880-A613-4B45-92FD-BB082DEF6E8A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4CA68-E9AC-4651-956B-F7699BB6DD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F2880-A613-4B45-92FD-BB082DEF6E8A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4CA68-E9AC-4651-956B-F7699BB6DD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F2880-A613-4B45-92FD-BB082DEF6E8A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4CA68-E9AC-4651-956B-F7699BB6DD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F2880-A613-4B45-92FD-BB082DEF6E8A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4CA68-E9AC-4651-956B-F7699BB6DD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F2880-A613-4B45-92FD-BB082DEF6E8A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4CA68-E9AC-4651-956B-F7699BB6DD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F2880-A613-4B45-92FD-BB082DEF6E8A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4CA68-E9AC-4651-956B-F7699BB6DD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F2880-A613-4B45-92FD-BB082DEF6E8A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4CA68-E9AC-4651-956B-F7699BB6DD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F2880-A613-4B45-92FD-BB082DEF6E8A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4CA68-E9AC-4651-956B-F7699BB6DD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F2880-A613-4B45-92FD-BB082DEF6E8A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4CA68-E9AC-4651-956B-F7699BB6DD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F2880-A613-4B45-92FD-BB082DEF6E8A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4CA68-E9AC-4651-956B-F7699BB6DD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84F2880-A613-4B45-92FD-BB082DEF6E8A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994CA68-E9AC-4651-956B-F7699BB6DD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188640"/>
            <a:ext cx="2798796" cy="50405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Слайд №2</a:t>
            </a:r>
            <a:endParaRPr lang="ru-RU" sz="2800" dirty="0"/>
          </a:p>
        </p:txBody>
      </p:sp>
      <p:pic>
        <p:nvPicPr>
          <p:cNvPr id="1028" name="Picture 4" descr="http://babiki.ru/uploads/images/1/e/8/0/39/598cb4b8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6" y="2214554"/>
            <a:ext cx="34290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28992" y="285728"/>
            <a:ext cx="4132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latin typeface="Franklin Gothic Medium" pitchFamily="34" charset="0"/>
              </a:rPr>
              <a:t>Рольова гра </a:t>
            </a:r>
            <a:r>
              <a:rPr lang="en-US" sz="2800" b="1" dirty="0" smtClean="0">
                <a:latin typeface="Franklin Gothic Medium" pitchFamily="34" charset="0"/>
              </a:rPr>
              <a:t>“Teddy bear”</a:t>
            </a:r>
            <a:endParaRPr lang="ru-RU" sz="2800" b="1" dirty="0">
              <a:latin typeface="Franklin Gothic Medium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1285860"/>
            <a:ext cx="591765" cy="1313629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en-US" sz="2400" dirty="0" smtClean="0">
                <a:latin typeface="Franklin Gothic Medium" pitchFamily="34" charset="0"/>
              </a:rPr>
              <a:t>Aim</a:t>
            </a:r>
            <a:endParaRPr lang="ru-RU" sz="2400" dirty="0">
              <a:latin typeface="Franklin Gothic Medium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546" y="1000108"/>
            <a:ext cx="4455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Franklin Gothic Medium" pitchFamily="34" charset="0"/>
              </a:rPr>
              <a:t>(Хтось стукає у двері)</a:t>
            </a:r>
          </a:p>
          <a:p>
            <a:r>
              <a:rPr lang="uk-UA" sz="2000" dirty="0" smtClean="0">
                <a:latin typeface="Franklin Gothic Medium" pitchFamily="34" charset="0"/>
              </a:rPr>
              <a:t>Бесіда між вчителем, учнями, гостем.</a:t>
            </a:r>
            <a:endParaRPr lang="ru-RU" sz="2000" dirty="0">
              <a:latin typeface="Franklin Gothic Medium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5852" y="2214554"/>
            <a:ext cx="4097019" cy="3447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Franklin Gothic Medium" pitchFamily="34" charset="0"/>
              </a:rPr>
              <a:t>T. Who is it, children?</a:t>
            </a:r>
          </a:p>
          <a:p>
            <a:r>
              <a:rPr lang="en-US" sz="2000" dirty="0" smtClean="0">
                <a:latin typeface="Franklin Gothic Medium" pitchFamily="34" charset="0"/>
              </a:rPr>
              <a:t>P. Who is it? Who is it?</a:t>
            </a:r>
          </a:p>
          <a:p>
            <a:r>
              <a:rPr lang="en-US" sz="2000" dirty="0" smtClean="0">
                <a:latin typeface="Franklin Gothic Medium" pitchFamily="34" charset="0"/>
              </a:rPr>
              <a:t>T. Children, I don’t know.</a:t>
            </a:r>
          </a:p>
          <a:p>
            <a:r>
              <a:rPr lang="en-US" sz="2000" dirty="0" err="1" smtClean="0">
                <a:latin typeface="Franklin Gothic Medium" pitchFamily="34" charset="0"/>
              </a:rPr>
              <a:t>T.b</a:t>
            </a:r>
            <a:r>
              <a:rPr lang="en-US" sz="2000" dirty="0" smtClean="0">
                <a:latin typeface="Franklin Gothic Medium" pitchFamily="34" charset="0"/>
              </a:rPr>
              <a:t>. </a:t>
            </a:r>
            <a:r>
              <a:rPr lang="en-US" sz="2000" dirty="0" smtClean="0">
                <a:latin typeface="Franklin Gothic Medium" pitchFamily="34" charset="0"/>
              </a:rPr>
              <a:t>May</a:t>
            </a:r>
            <a:r>
              <a:rPr lang="ru-RU" sz="2000" dirty="0" smtClean="0">
                <a:latin typeface="Franklin Gothic Medium" pitchFamily="34" charset="0"/>
              </a:rPr>
              <a:t> </a:t>
            </a:r>
            <a:r>
              <a:rPr lang="en-US" sz="2000" smtClean="0">
                <a:latin typeface="Franklin Gothic Medium" pitchFamily="34" charset="0"/>
              </a:rPr>
              <a:t>I</a:t>
            </a:r>
            <a:r>
              <a:rPr lang="en-US" sz="2000" smtClean="0">
                <a:latin typeface="Franklin Gothic Medium" pitchFamily="34" charset="0"/>
              </a:rPr>
              <a:t> </a:t>
            </a:r>
            <a:r>
              <a:rPr lang="en-US" sz="2000" dirty="0" smtClean="0">
                <a:latin typeface="Franklin Gothic Medium" pitchFamily="34" charset="0"/>
              </a:rPr>
              <a:t>come in?</a:t>
            </a:r>
          </a:p>
          <a:p>
            <a:r>
              <a:rPr lang="en-US" sz="2000" dirty="0" smtClean="0">
                <a:latin typeface="Franklin Gothic Medium" pitchFamily="34" charset="0"/>
              </a:rPr>
              <a:t>P. Come in, please.</a:t>
            </a:r>
          </a:p>
          <a:p>
            <a:r>
              <a:rPr lang="en-US" sz="2000" dirty="0" smtClean="0">
                <a:latin typeface="Franklin Gothic Medium" pitchFamily="34" charset="0"/>
              </a:rPr>
              <a:t>P. Oh, it is a Teddy bear.</a:t>
            </a:r>
          </a:p>
          <a:p>
            <a:r>
              <a:rPr lang="en-US" sz="2000" dirty="0" err="1" smtClean="0">
                <a:latin typeface="Franklin Gothic Medium" pitchFamily="34" charset="0"/>
              </a:rPr>
              <a:t>T.b</a:t>
            </a:r>
            <a:r>
              <a:rPr lang="en-US" sz="2000" dirty="0" smtClean="0">
                <a:latin typeface="Franklin Gothic Medium" pitchFamily="34" charset="0"/>
              </a:rPr>
              <a:t>. Yes, I am a Teddy bear. </a:t>
            </a:r>
          </a:p>
          <a:p>
            <a:r>
              <a:rPr lang="en-US" sz="2000" dirty="0" smtClean="0">
                <a:latin typeface="Franklin Gothic Medium" pitchFamily="34" charset="0"/>
              </a:rPr>
              <a:t>       Hello, boys and girls.</a:t>
            </a:r>
          </a:p>
          <a:p>
            <a:r>
              <a:rPr lang="en-US" sz="2000" dirty="0" smtClean="0">
                <a:latin typeface="Franklin Gothic Medium" pitchFamily="34" charset="0"/>
              </a:rPr>
              <a:t>       Children, it’s my birthday today.</a:t>
            </a:r>
          </a:p>
          <a:p>
            <a:r>
              <a:rPr lang="ru-RU" sz="2000" dirty="0" smtClean="0">
                <a:latin typeface="Franklin Gothic Medium" pitchFamily="34" charset="0"/>
              </a:rPr>
              <a:t>(</a:t>
            </a:r>
            <a:r>
              <a:rPr lang="uk-UA" sz="2000" dirty="0" smtClean="0">
                <a:latin typeface="Franklin Gothic Medium" pitchFamily="34" charset="0"/>
              </a:rPr>
              <a:t>Ведмедик запрошується на урок)</a:t>
            </a:r>
            <a:r>
              <a:rPr lang="en-US" sz="2000" dirty="0" smtClean="0">
                <a:latin typeface="Franklin Gothic Medium" pitchFamily="34" charset="0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54117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5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59</TotalTime>
  <Words>105</Words>
  <Application>Microsoft Office PowerPoint</Application>
  <PresentationFormat>Экран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Исполнительная</vt:lpstr>
      <vt:lpstr>Слайд №2</vt:lpstr>
      <vt:lpstr>Слайд 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№2</dc:title>
  <dc:creator>Юля</dc:creator>
  <cp:lastModifiedBy>Тамара</cp:lastModifiedBy>
  <cp:revision>9</cp:revision>
  <dcterms:created xsi:type="dcterms:W3CDTF">2014-02-24T18:58:48Z</dcterms:created>
  <dcterms:modified xsi:type="dcterms:W3CDTF">2018-09-30T13:37:27Z</dcterms:modified>
</cp:coreProperties>
</file>